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052F-BDC2-4199-813B-F7EF1790EA8F}" type="datetimeFigureOut">
              <a:rPr lang="ko-KR" altLang="en-US" smtClean="0"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995A7-322F-44AD-B37C-367900FED39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자동 올리기\Screenshot_2014-03-07-16-06-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4630"/>
            <a:ext cx="3744416" cy="66567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899592" y="1268760"/>
            <a:ext cx="1080120" cy="13681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99592" y="2708920"/>
            <a:ext cx="1944216" cy="86409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>
            <a:stCxn id="5" idx="3"/>
          </p:cNvCxnSpPr>
          <p:nvPr/>
        </p:nvCxnSpPr>
        <p:spPr>
          <a:xfrm flipV="1">
            <a:off x="1979712" y="1700808"/>
            <a:ext cx="3024336" cy="25202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4048" y="1340768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선거운동 관련 내용을 담은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MMS </a:t>
            </a:r>
            <a:r>
              <a:rPr lang="ko-KR" altLang="en-US" dirty="0" smtClean="0">
                <a:solidFill>
                  <a:srgbClr val="FF0000"/>
                </a:solidFill>
              </a:rPr>
              <a:t>포토 이미지 문자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음성</a:t>
            </a:r>
            <a:r>
              <a:rPr lang="en-US" altLang="ko-KR" dirty="0" smtClean="0">
                <a:solidFill>
                  <a:srgbClr val="FF0000"/>
                </a:solidFill>
              </a:rPr>
              <a:t>·</a:t>
            </a:r>
            <a:r>
              <a:rPr lang="ko-KR" altLang="en-US" dirty="0" smtClean="0">
                <a:solidFill>
                  <a:srgbClr val="FF0000"/>
                </a:solidFill>
              </a:rPr>
              <a:t>화상</a:t>
            </a:r>
            <a:r>
              <a:rPr lang="en-US" altLang="ko-KR" dirty="0" smtClean="0">
                <a:solidFill>
                  <a:srgbClr val="FF0000"/>
                </a:solidFill>
              </a:rPr>
              <a:t>·</a:t>
            </a:r>
            <a:r>
              <a:rPr lang="ko-KR" altLang="en-US" dirty="0" smtClean="0">
                <a:solidFill>
                  <a:srgbClr val="FF0000"/>
                </a:solidFill>
              </a:rPr>
              <a:t>동영상 내용을 제외한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텍스</a:t>
            </a:r>
            <a:r>
              <a:rPr lang="ko-KR" altLang="en-US" dirty="0">
                <a:solidFill>
                  <a:srgbClr val="FF0000"/>
                </a:solidFill>
              </a:rPr>
              <a:t>트 </a:t>
            </a:r>
            <a:r>
              <a:rPr lang="ko-KR" altLang="en-US" dirty="0" smtClean="0">
                <a:solidFill>
                  <a:srgbClr val="FF0000"/>
                </a:solidFill>
              </a:rPr>
              <a:t>내용만 포함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4048" y="29156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기본 문자 텍스트 내용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1" name="직선 화살표 연결선 10"/>
          <p:cNvCxnSpPr>
            <a:endCxn id="10" idx="1"/>
          </p:cNvCxnSpPr>
          <p:nvPr/>
        </p:nvCxnSpPr>
        <p:spPr>
          <a:xfrm flipV="1">
            <a:off x="2843808" y="3100318"/>
            <a:ext cx="2160240" cy="7665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24</Words>
  <Application>Microsoft Office PowerPoint</Application>
  <PresentationFormat>화면 슬라이드 쇼(4:3)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Administrator</cp:lastModifiedBy>
  <cp:revision>1</cp:revision>
  <dcterms:created xsi:type="dcterms:W3CDTF">2014-03-07T07:19:02Z</dcterms:created>
  <dcterms:modified xsi:type="dcterms:W3CDTF">2014-03-07T08:13:51Z</dcterms:modified>
</cp:coreProperties>
</file>