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34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389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032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281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605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601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748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8440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69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183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267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280C7-E3D8-4084-8513-3598F1C8B83E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44D30-6604-4E4C-8510-AE8E246A25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150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84984"/>
            <a:ext cx="7956884" cy="2549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7604" y="1268760"/>
            <a:ext cx="7416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err="1" smtClean="0">
                <a:solidFill>
                  <a:srgbClr val="FFFF00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진접아파트연합회</a:t>
            </a:r>
            <a:r>
              <a:rPr lang="ko-KR" altLang="en-US" sz="4000" dirty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홈페이지</a:t>
            </a:r>
            <a:r>
              <a:rPr lang="en-US" altLang="ko-KR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개설 이벤트</a:t>
            </a:r>
            <a:endParaRPr lang="en-US" altLang="ko-KR" sz="4000" dirty="0" smtClean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                         </a:t>
            </a:r>
            <a:r>
              <a:rPr lang="en-US" altLang="ko-KR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with </a:t>
            </a:r>
            <a:r>
              <a:rPr lang="ko-KR" altLang="en-US" sz="4000" dirty="0" err="1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투썸플레이스</a:t>
            </a:r>
            <a:endParaRPr lang="ko-KR" altLang="en-US" sz="4000" dirty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501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1844824"/>
            <a:ext cx="9144000" cy="4608512"/>
            <a:chOff x="0" y="1556792"/>
            <a:chExt cx="9144000" cy="460851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56792"/>
              <a:ext cx="9144000" cy="460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3466334"/>
              <a:ext cx="1460290" cy="386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0312" y="5301208"/>
              <a:ext cx="1319568" cy="608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701711" y="521384"/>
            <a:ext cx="8334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err="1" smtClean="0">
                <a:solidFill>
                  <a:srgbClr val="FFFF00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진접아파트연합회</a:t>
            </a:r>
            <a:r>
              <a:rPr lang="ko-KR" altLang="en-US" sz="4000" dirty="0" smtClean="0">
                <a:solidFill>
                  <a:srgbClr val="FFFF00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지역특성과 </a:t>
            </a:r>
            <a:r>
              <a:rPr lang="ko-KR" altLang="en-US" sz="4000" dirty="0" err="1" smtClean="0">
                <a:solidFill>
                  <a:srgbClr val="FFFF00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투썸플레이스</a:t>
            </a:r>
            <a:r>
              <a:rPr lang="ko-KR" altLang="en-US" sz="4000" dirty="0">
                <a:solidFill>
                  <a:srgbClr val="FFFF00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sz="4000" dirty="0" smtClean="0">
                <a:solidFill>
                  <a:srgbClr val="FFFF00"/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매장 위치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endParaRPr lang="ko-KR" altLang="en-US" sz="4000" dirty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293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648739" cy="102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109" y="1938586"/>
            <a:ext cx="5171163" cy="466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0" y="1641004"/>
            <a:ext cx="9144000" cy="1318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275856" y="3717032"/>
            <a:ext cx="1512168" cy="2520280"/>
          </a:xfrm>
          <a:prstGeom prst="rect">
            <a:avLst/>
          </a:prstGeom>
          <a:solidFill>
            <a:schemeClr val="bg1"/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491" y="4509120"/>
            <a:ext cx="1319568" cy="60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2627784" y="2226618"/>
            <a:ext cx="4104456" cy="4823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err="1" smtClean="0">
                <a:solidFill>
                  <a:srgbClr val="C00000"/>
                </a:solidFill>
                <a:latin typeface="+mn-ea"/>
              </a:rPr>
              <a:t>진</a:t>
            </a:r>
            <a:r>
              <a:rPr lang="ko-KR" altLang="en-US" sz="2000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접</a:t>
            </a:r>
            <a:r>
              <a:rPr lang="ko-KR" altLang="en-US" sz="2400" b="1" dirty="0" err="1" smtClean="0">
                <a:solidFill>
                  <a:srgbClr val="C00000"/>
                </a:solidFill>
                <a:latin typeface="+mn-ea"/>
              </a:rPr>
              <a:t>아</a:t>
            </a:r>
            <a:r>
              <a:rPr lang="ko-KR" altLang="en-US" sz="2000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파트</a:t>
            </a:r>
            <a:r>
              <a:rPr lang="ko-KR" altLang="en-US" sz="2400" b="1" dirty="0" err="1" smtClean="0">
                <a:solidFill>
                  <a:srgbClr val="C00000"/>
                </a:solidFill>
                <a:latin typeface="+mn-ea"/>
              </a:rPr>
              <a:t>연</a:t>
            </a:r>
            <a:r>
              <a:rPr lang="ko-KR" altLang="en-US" sz="2000" b="1" dirty="0" err="1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합회</a:t>
            </a:r>
            <a:r>
              <a:rPr lang="ko-KR" altLang="en-US" sz="24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가입만해도</a:t>
            </a:r>
            <a:endParaRPr lang="ko-KR" altLang="en-US" sz="24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837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711" y="521384"/>
            <a:ext cx="2142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이벤트 효과</a:t>
            </a:r>
            <a:endParaRPr lang="ko-KR" altLang="en-US" sz="4400" dirty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711" y="1378511"/>
            <a:ext cx="80372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err="1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진접아파트연합회</a:t>
            </a:r>
            <a:endParaRPr lang="en-US" altLang="ko-KR" sz="4000" dirty="0" smtClean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571500" indent="-571500">
              <a:buFontTx/>
              <a:buChar char="-"/>
            </a:pPr>
            <a:r>
              <a:rPr lang="ko-KR" altLang="en-US" sz="4000" dirty="0" err="1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진접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en-US" altLang="ko-KR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32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개 회원단지 </a:t>
            </a:r>
            <a:r>
              <a:rPr lang="en-US" altLang="ko-KR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10,000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세대가 넘는 연합회</a:t>
            </a:r>
            <a:endParaRPr lang="en-US" altLang="ko-KR" sz="4000" dirty="0" smtClean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571500" indent="-571500">
              <a:buFontTx/>
              <a:buChar char="-"/>
            </a:pP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일반 </a:t>
            </a:r>
            <a:r>
              <a:rPr lang="ko-KR" altLang="en-US" sz="4000" dirty="0" err="1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가구원들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가입을 유도하여 역량증대 </a:t>
            </a:r>
            <a:endParaRPr lang="en-US" altLang="ko-KR" sz="4000" dirty="0" smtClean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571500" indent="-571500">
              <a:buFontTx/>
              <a:buChar char="-"/>
            </a:pPr>
            <a:r>
              <a:rPr lang="en-US" altLang="ko-KR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1,000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명 가입 목표로 진행</a:t>
            </a:r>
            <a:endParaRPr lang="en-US" altLang="ko-KR" sz="4000" dirty="0" smtClean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7219" y="3861048"/>
            <a:ext cx="80372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err="1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투썸플레이</a:t>
            </a:r>
            <a:r>
              <a:rPr lang="ko-KR" altLang="en-US" sz="4000" dirty="0" err="1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스</a:t>
            </a:r>
            <a:endParaRPr lang="en-US" altLang="ko-KR" sz="4000" dirty="0" smtClean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571500" indent="-571500">
              <a:buFontTx/>
              <a:buChar char="-"/>
            </a:pP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회원들이 </a:t>
            </a:r>
            <a:r>
              <a:rPr lang="ko-KR" altLang="en-US" sz="4000" dirty="0" err="1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진접매장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주변에 살고 있으므로 고객 유치</a:t>
            </a:r>
            <a:endParaRPr lang="en-US" altLang="ko-KR" sz="4000" dirty="0" smtClean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571500" indent="-571500">
              <a:buFontTx/>
              <a:buChar char="-"/>
            </a:pPr>
            <a:r>
              <a:rPr lang="ko-KR" altLang="en-US" sz="4000" dirty="0" err="1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진접맘들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대부분이 </a:t>
            </a:r>
            <a:r>
              <a:rPr lang="en-US" altLang="ko-KR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30~40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대 </a:t>
            </a:r>
            <a:r>
              <a:rPr lang="ko-KR" altLang="en-US" sz="4000" dirty="0" err="1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투썸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sz="4000" dirty="0" err="1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타겟</a:t>
            </a: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 고객층임</a:t>
            </a:r>
            <a:endParaRPr lang="en-US" altLang="ko-KR" sz="4000" dirty="0" smtClean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571500" indent="-571500">
              <a:buFontTx/>
              <a:buChar char="-"/>
            </a:pPr>
            <a:r>
              <a:rPr lang="ko-KR" altLang="en-US" sz="4000" dirty="0" smtClean="0">
                <a:solidFill>
                  <a:schemeClr val="bg2">
                    <a:lumMod val="75000"/>
                  </a:schemeClr>
                </a:solidFill>
                <a:latin typeface="HY얕은샘물M" panose="02030600000101010101" pitchFamily="18" charset="-127"/>
                <a:ea typeface="HY얕은샘물M" panose="02030600000101010101" pitchFamily="18" charset="-127"/>
              </a:rPr>
              <a:t>커피는 원가에 제공하지만 부가 매출이 증대됨</a:t>
            </a:r>
            <a:endParaRPr lang="en-US" altLang="ko-KR" sz="4000" dirty="0" smtClean="0">
              <a:solidFill>
                <a:schemeClr val="bg2">
                  <a:lumMod val="75000"/>
                </a:schemeClr>
              </a:solidFill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086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56</Words>
  <Application>Microsoft Office PowerPoint</Application>
  <PresentationFormat>화면 슬라이드 쇼(4:3)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LG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LG</dc:creator>
  <cp:lastModifiedBy>LG</cp:lastModifiedBy>
  <cp:revision>5</cp:revision>
  <dcterms:created xsi:type="dcterms:W3CDTF">2015-10-26T23:50:08Z</dcterms:created>
  <dcterms:modified xsi:type="dcterms:W3CDTF">2015-10-27T00:37:15Z</dcterms:modified>
</cp:coreProperties>
</file>