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8" r:id="rId2"/>
    <p:sldId id="296" r:id="rId3"/>
    <p:sldId id="297" r:id="rId4"/>
    <p:sldId id="291" r:id="rId5"/>
    <p:sldId id="292" r:id="rId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46"/>
    <a:srgbClr val="145027"/>
    <a:srgbClr val="00642D"/>
    <a:srgbClr val="00DA6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99288-585E-40A0-ABD1-1FB264787B07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8F0FC-1D09-4EDF-9D28-475287757C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F10AB-4906-4274-B655-7A402FE05760}" type="datetimeFigureOut">
              <a:rPr lang="ko-KR" altLang="en-US" smtClean="0"/>
              <a:pPr/>
              <a:t>2016-01-05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B86F7-1147-4040-BB41-D70D1820237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9.png"/><Relationship Id="rId5" Type="http://schemas.openxmlformats.org/officeDocument/2006/relationships/image" Target="../media/image10.jpe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jpeg"/><Relationship Id="rId7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4.png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474" y="1628800"/>
            <a:ext cx="4007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1. NFC </a:t>
            </a:r>
            <a:r>
              <a:rPr lang="ko-KR" altLang="en-US" b="1" dirty="0" smtClean="0"/>
              <a:t>명함 </a:t>
            </a:r>
            <a:r>
              <a:rPr lang="ko-KR" altLang="en-US" b="1" dirty="0" err="1" smtClean="0"/>
              <a:t>합지</a:t>
            </a:r>
            <a:r>
              <a:rPr lang="ko-KR" altLang="en-US" b="1" dirty="0" smtClean="0"/>
              <a:t> 사용여부</a:t>
            </a:r>
            <a:r>
              <a:rPr lang="en-US" altLang="ko-KR" b="1" dirty="0" smtClean="0"/>
              <a:t>==(</a:t>
            </a:r>
            <a:r>
              <a:rPr lang="en-US" altLang="ko-KR" b="1" dirty="0" smtClean="0"/>
              <a:t>1)(2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31474" y="234888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 </a:t>
            </a:r>
            <a:r>
              <a:rPr lang="en-US" altLang="ko-KR" b="1" dirty="0" smtClean="0"/>
              <a:t> 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3140968"/>
            <a:ext cx="37946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3</a:t>
            </a:r>
            <a:r>
              <a:rPr lang="en-US" altLang="ko-KR" b="1" dirty="0" smtClean="0"/>
              <a:t>.  </a:t>
            </a:r>
            <a:r>
              <a:rPr lang="en-US" altLang="ko-KR" b="1" dirty="0" smtClean="0"/>
              <a:t>1)</a:t>
            </a:r>
            <a:r>
              <a:rPr lang="ko-KR" altLang="en-US" b="1" dirty="0" smtClean="0"/>
              <a:t>법정선거기간 중 사용여부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 smtClean="0"/>
              <a:t>    2)</a:t>
            </a:r>
            <a:r>
              <a:rPr lang="ko-KR" altLang="en-US" b="1" dirty="0" smtClean="0"/>
              <a:t>선거기간 전 명함사용여부</a:t>
            </a:r>
            <a:r>
              <a:rPr lang="en-US" altLang="ko-KR" b="1" dirty="0" smtClean="0"/>
              <a:t>.</a:t>
            </a:r>
          </a:p>
          <a:p>
            <a:r>
              <a:rPr lang="en-US" altLang="ko-KR" b="1" dirty="0" smtClean="0"/>
              <a:t>    3)</a:t>
            </a:r>
            <a:r>
              <a:rPr lang="ko-KR" altLang="en-US" b="1" dirty="0" smtClean="0"/>
              <a:t>후보자 경선 시 </a:t>
            </a:r>
            <a:r>
              <a:rPr lang="ko-KR" altLang="en-US" b="1" dirty="0" err="1" smtClean="0"/>
              <a:t>명합사용여부</a:t>
            </a:r>
            <a:r>
              <a:rPr lang="en-US" altLang="ko-KR" dirty="0" smtClean="0"/>
              <a:t>.</a:t>
            </a:r>
          </a:p>
          <a:p>
            <a:r>
              <a:rPr lang="en-US" altLang="ko-KR" b="1" dirty="0" smtClean="0"/>
              <a:t>    4)</a:t>
            </a:r>
            <a:r>
              <a:rPr lang="ko-KR" altLang="en-US" b="1" dirty="0" smtClean="0"/>
              <a:t>출판기념회에서 사용여부</a:t>
            </a:r>
            <a:endParaRPr lang="ko-KR" alt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75656" y="4725144"/>
            <a:ext cx="3475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4</a:t>
            </a:r>
            <a:r>
              <a:rPr lang="en-US" altLang="ko-KR" b="1" dirty="0" smtClean="0"/>
              <a:t>,</a:t>
            </a:r>
            <a:r>
              <a:rPr lang="ko-KR" altLang="en-US" b="1" dirty="0" smtClean="0"/>
              <a:t>선거 후 명함에 대한 보전여부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59632" y="692696"/>
            <a:ext cx="6338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질의 내용</a:t>
            </a:r>
            <a:r>
              <a:rPr lang="en-US" altLang="ko-KR" sz="2400" b="1" dirty="0" smtClean="0"/>
              <a:t>: NFC </a:t>
            </a:r>
            <a:r>
              <a:rPr lang="ko-KR" altLang="en-US" sz="2400" b="1" dirty="0" err="1" smtClean="0"/>
              <a:t>명함합지</a:t>
            </a:r>
            <a:r>
              <a:rPr lang="ko-KR" altLang="en-US" sz="2400" b="1" dirty="0" smtClean="0"/>
              <a:t> 선거홍보물 질의서</a:t>
            </a:r>
            <a:endParaRPr lang="ko-KR" alt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475656" y="5526524"/>
            <a:ext cx="3166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5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이미지 파일첨부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세부항목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12" name="직사각형 11"/>
          <p:cNvSpPr/>
          <p:nvPr/>
        </p:nvSpPr>
        <p:spPr>
          <a:xfrm>
            <a:off x="1475656" y="2348880"/>
            <a:ext cx="4652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 smtClean="0"/>
              <a:t>2. </a:t>
            </a:r>
            <a:r>
              <a:rPr lang="ko-KR" altLang="en-US" b="1" dirty="0" smtClean="0"/>
              <a:t>디자인 예</a:t>
            </a:r>
            <a:r>
              <a:rPr lang="en-US" altLang="ko-KR" b="1" dirty="0" smtClean="0"/>
              <a:t>1,2)</a:t>
            </a:r>
            <a:r>
              <a:rPr lang="ko-KR" altLang="en-US" b="1" dirty="0" smtClean="0"/>
              <a:t>에서 </a:t>
            </a:r>
            <a:r>
              <a:rPr lang="en-US" altLang="ko-KR" b="1" dirty="0" smtClean="0"/>
              <a:t>NFC</a:t>
            </a:r>
            <a:r>
              <a:rPr lang="ko-KR" altLang="en-US" b="1" dirty="0" smtClean="0"/>
              <a:t>칩을 부착한 명함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6"/>
          <p:cNvSpPr txBox="1">
            <a:spLocks noChangeArrowheads="1"/>
          </p:cNvSpPr>
          <p:nvPr/>
        </p:nvSpPr>
        <p:spPr bwMode="auto">
          <a:xfrm>
            <a:off x="1547664" y="1772816"/>
            <a:ext cx="18722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앞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뒤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방수코팅특수종이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]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2" descr="C:\Users\bitnurikim\Desktop\스마트클리너카드\수원시\codeImage_8re3_m생태공원지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4968" y="3933056"/>
            <a:ext cx="1081482" cy="108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564904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4968" y="2948863"/>
            <a:ext cx="1008111" cy="10081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6139595" y="3175920"/>
            <a:ext cx="1718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전자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영상 사용설명서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및 배너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,URL 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174815" y="4242964"/>
            <a:ext cx="2861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err="1" smtClean="0">
                <a:solidFill>
                  <a:prstClr val="black"/>
                </a:solidFill>
              </a:rPr>
              <a:t>제휴사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r>
              <a:rPr lang="ko-KR" altLang="en-US" sz="1200" b="1" dirty="0" smtClean="0">
                <a:solidFill>
                  <a:prstClr val="black"/>
                </a:solidFill>
              </a:rPr>
              <a:t>광고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영상캠페인홍보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이벤트프로모션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..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23728" y="3356992"/>
            <a:ext cx="670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dirty="0" smtClean="0"/>
              <a:t>+</a:t>
            </a:r>
            <a:endParaRPr lang="ko-KR" altLang="en-US" sz="5400" dirty="0"/>
          </a:p>
        </p:txBody>
      </p:sp>
      <p:sp>
        <p:nvSpPr>
          <p:cNvPr id="13" name="TextBox 12"/>
          <p:cNvSpPr txBox="1"/>
          <p:nvPr/>
        </p:nvSpPr>
        <p:spPr>
          <a:xfrm>
            <a:off x="1331640" y="6011996"/>
            <a:ext cx="722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명함 디자인 예</a:t>
            </a:r>
            <a:r>
              <a:rPr lang="en-US" altLang="ko-KR" b="1" dirty="0" smtClean="0"/>
              <a:t>—</a:t>
            </a:r>
            <a:r>
              <a:rPr lang="ko-KR" altLang="en-US" b="1" dirty="0" smtClean="0"/>
              <a:t>여</a:t>
            </a:r>
            <a:r>
              <a:rPr lang="en-US" altLang="ko-KR" b="1" dirty="0" smtClean="0"/>
              <a:t>,</a:t>
            </a:r>
            <a:r>
              <a:rPr lang="ko-KR" altLang="en-US" b="1" dirty="0" smtClean="0"/>
              <a:t>야 후보자 이미지는 임의로 작성한것입니다</a:t>
            </a:r>
            <a:r>
              <a:rPr lang="en-US" altLang="ko-KR" b="1" dirty="0" smtClean="0"/>
              <a:t>..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403648" y="404664"/>
            <a:ext cx="6338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질의 내용</a:t>
            </a:r>
            <a:r>
              <a:rPr lang="en-US" altLang="ko-KR" sz="2400" b="1" dirty="0" smtClean="0"/>
              <a:t>: NFC </a:t>
            </a:r>
            <a:r>
              <a:rPr lang="ko-KR" altLang="en-US" sz="2400" b="1" dirty="0" err="1" smtClean="0"/>
              <a:t>명함합지</a:t>
            </a:r>
            <a:r>
              <a:rPr lang="ko-KR" altLang="en-US" sz="2400" b="1" dirty="0" smtClean="0"/>
              <a:t> 선거홍보물 </a:t>
            </a:r>
            <a:r>
              <a:rPr lang="ko-KR" altLang="en-US" sz="2400" b="1" dirty="0" err="1" smtClean="0"/>
              <a:t>활용안</a:t>
            </a:r>
            <a:endParaRPr lang="ko-KR" alt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55576" y="1340768"/>
            <a:ext cx="3626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1. NFC </a:t>
            </a:r>
            <a:r>
              <a:rPr lang="ko-KR" altLang="en-US" b="1" dirty="0" smtClean="0"/>
              <a:t>명함 </a:t>
            </a:r>
            <a:r>
              <a:rPr lang="ko-KR" altLang="en-US" b="1" dirty="0" err="1" smtClean="0"/>
              <a:t>합지</a:t>
            </a:r>
            <a:r>
              <a:rPr lang="ko-KR" altLang="en-US" b="1" dirty="0" smtClean="0"/>
              <a:t> 사용여부</a:t>
            </a:r>
            <a:r>
              <a:rPr lang="en-US" altLang="ko-KR" b="1" dirty="0" smtClean="0"/>
              <a:t>==(1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grpSp>
        <p:nvGrpSpPr>
          <p:cNvPr id="16" name="그룹 15"/>
          <p:cNvGrpSpPr/>
          <p:nvPr/>
        </p:nvGrpSpPr>
        <p:grpSpPr>
          <a:xfrm>
            <a:off x="323528" y="2348880"/>
            <a:ext cx="1800000" cy="3240000"/>
            <a:chOff x="2627784" y="476672"/>
            <a:chExt cx="1800000" cy="3240000"/>
          </a:xfrm>
        </p:grpSpPr>
        <p:sp>
          <p:nvSpPr>
            <p:cNvPr id="17" name="직사각형 16"/>
            <p:cNvSpPr/>
            <p:nvPr/>
          </p:nvSpPr>
          <p:spPr>
            <a:xfrm rot="16200000">
              <a:off x="1907784" y="1196672"/>
              <a:ext cx="3240000" cy="1800000"/>
            </a:xfrm>
            <a:prstGeom prst="rect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" name="Picture 4" descr="C:\Users\bitnurikim\Desktop\9.26 작업\NFC로고완성전 사본1 소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2515" y="2492897"/>
              <a:ext cx="648072" cy="303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그림 18" descr="12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68458" y="620689"/>
              <a:ext cx="1660168" cy="1262587"/>
            </a:xfrm>
            <a:prstGeom prst="rect">
              <a:avLst/>
            </a:prstGeom>
          </p:spPr>
        </p:pic>
        <p:pic>
          <p:nvPicPr>
            <p:cNvPr id="20" name="그림 19" descr="11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40466" y="2060848"/>
              <a:ext cx="1550271" cy="409505"/>
            </a:xfrm>
            <a:prstGeom prst="rect">
              <a:avLst/>
            </a:prstGeom>
          </p:spPr>
        </p:pic>
        <p:pic>
          <p:nvPicPr>
            <p:cNvPr id="21" name="그림 20" descr="codeImage_0ybi_l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0506" y="2852936"/>
              <a:ext cx="792088" cy="792088"/>
            </a:xfrm>
            <a:prstGeom prst="rect">
              <a:avLst/>
            </a:prstGeom>
          </p:spPr>
        </p:pic>
      </p:grpSp>
      <p:sp>
        <p:nvSpPr>
          <p:cNvPr id="22" name="직사각형 21"/>
          <p:cNvSpPr/>
          <p:nvPr/>
        </p:nvSpPr>
        <p:spPr>
          <a:xfrm rot="16200000">
            <a:off x="2052000" y="3069240"/>
            <a:ext cx="3240000" cy="1800000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2987625" y="5013176"/>
            <a:ext cx="1420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김 재경 </a:t>
            </a:r>
            <a:r>
              <a:rPr lang="ko-KR" altLang="en-US" sz="1200" b="1" dirty="0" err="1" smtClean="0"/>
              <a:t>의원를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만날 수 있어요 </a:t>
            </a:r>
            <a:r>
              <a:rPr lang="en-US" altLang="ko-KR" sz="1200" b="1" dirty="0" smtClean="0"/>
              <a:t>!!!</a:t>
            </a:r>
            <a:endParaRPr lang="ko-KR" altLang="en-US" sz="1200" b="1" dirty="0"/>
          </a:p>
        </p:txBody>
      </p:sp>
      <p:pic>
        <p:nvPicPr>
          <p:cNvPr id="24" name="그림 23" descr="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59633" y="2420888"/>
            <a:ext cx="1152128" cy="880608"/>
          </a:xfrm>
          <a:prstGeom prst="rect">
            <a:avLst/>
          </a:prstGeom>
        </p:spPr>
      </p:pic>
      <p:pic>
        <p:nvPicPr>
          <p:cNvPr id="25" name="그림 24" descr="1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15616" y="3284983"/>
            <a:ext cx="1512168" cy="399440"/>
          </a:xfrm>
          <a:prstGeom prst="rect">
            <a:avLst/>
          </a:prstGeom>
        </p:spPr>
      </p:pic>
      <p:pic>
        <p:nvPicPr>
          <p:cNvPr id="27" name="그림 26" descr="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7824" y="3717032"/>
            <a:ext cx="1232184" cy="1305117"/>
          </a:xfrm>
          <a:prstGeom prst="rect">
            <a:avLst/>
          </a:prstGeom>
        </p:spPr>
      </p:pic>
      <p:cxnSp>
        <p:nvCxnSpPr>
          <p:cNvPr id="8" name="직선 화살표 연결선 7"/>
          <p:cNvCxnSpPr/>
          <p:nvPr/>
        </p:nvCxnSpPr>
        <p:spPr>
          <a:xfrm flipV="1">
            <a:off x="4139952" y="3717032"/>
            <a:ext cx="792088" cy="33612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6"/>
          <p:cNvSpPr txBox="1">
            <a:spLocks noChangeArrowheads="1"/>
          </p:cNvSpPr>
          <p:nvPr/>
        </p:nvSpPr>
        <p:spPr bwMode="auto">
          <a:xfrm>
            <a:off x="1547664" y="1844824"/>
            <a:ext cx="187220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sz="1200" dirty="0"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앞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뒤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방수코팅특수종이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]</a:t>
            </a:r>
            <a:endParaRPr kumimoji="0"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2" descr="C:\Users\bitnurikim\Desktop\스마트클리너카드\수원시\codeImage_8re3_m생태공원지도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4968" y="3933056"/>
            <a:ext cx="1081482" cy="108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3264" y="2708920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4968" y="2948863"/>
            <a:ext cx="1008111" cy="10081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6139595" y="3175920"/>
            <a:ext cx="17187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전자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영상 사용설명서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pPr lvl="0"/>
            <a:r>
              <a:rPr lang="ko-KR" altLang="en-US" sz="1200" b="1" dirty="0" smtClean="0">
                <a:solidFill>
                  <a:prstClr val="black"/>
                </a:solidFill>
              </a:rPr>
              <a:t>및 배너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,URL </a:t>
            </a:r>
            <a:endParaRPr lang="ko-KR" altLang="en-US" sz="1200" b="1" dirty="0">
              <a:solidFill>
                <a:prstClr val="black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6174815" y="4242964"/>
            <a:ext cx="2861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200" b="1" dirty="0" err="1" smtClean="0">
                <a:solidFill>
                  <a:prstClr val="black"/>
                </a:solidFill>
              </a:rPr>
              <a:t>제휴사</a:t>
            </a:r>
            <a:endParaRPr lang="en-US" altLang="ko-KR" sz="1200" b="1" dirty="0" smtClean="0">
              <a:solidFill>
                <a:prstClr val="black"/>
              </a:solidFill>
            </a:endParaRPr>
          </a:p>
          <a:p>
            <a:r>
              <a:rPr lang="ko-KR" altLang="en-US" sz="1200" b="1" dirty="0" smtClean="0">
                <a:solidFill>
                  <a:prstClr val="black"/>
                </a:solidFill>
              </a:rPr>
              <a:t>광고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영상캠페인홍보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, </a:t>
            </a:r>
            <a:r>
              <a:rPr lang="ko-KR" altLang="en-US" sz="1200" b="1" dirty="0" smtClean="0">
                <a:solidFill>
                  <a:prstClr val="black"/>
                </a:solidFill>
              </a:rPr>
              <a:t>이벤트프로모션</a:t>
            </a:r>
            <a:r>
              <a:rPr lang="en-US" altLang="ko-KR" sz="1200" b="1" dirty="0" smtClean="0">
                <a:solidFill>
                  <a:prstClr val="black"/>
                </a:solidFill>
              </a:rPr>
              <a:t>..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23728" y="3356992"/>
            <a:ext cx="6703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dirty="0" smtClean="0"/>
              <a:t>+</a:t>
            </a:r>
            <a:endParaRPr lang="ko-KR" altLang="en-US" sz="5400" dirty="0"/>
          </a:p>
        </p:txBody>
      </p:sp>
      <p:sp>
        <p:nvSpPr>
          <p:cNvPr id="13" name="TextBox 12"/>
          <p:cNvSpPr txBox="1"/>
          <p:nvPr/>
        </p:nvSpPr>
        <p:spPr>
          <a:xfrm>
            <a:off x="1259632" y="5805264"/>
            <a:ext cx="722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명함 디자인 예</a:t>
            </a:r>
            <a:r>
              <a:rPr lang="en-US" altLang="ko-KR" b="1" dirty="0" smtClean="0"/>
              <a:t>—</a:t>
            </a:r>
            <a:r>
              <a:rPr lang="ko-KR" altLang="en-US" b="1" dirty="0" smtClean="0"/>
              <a:t>여</a:t>
            </a:r>
            <a:r>
              <a:rPr lang="en-US" altLang="ko-KR" b="1" dirty="0" smtClean="0"/>
              <a:t>,</a:t>
            </a:r>
            <a:r>
              <a:rPr lang="ko-KR" altLang="en-US" b="1" dirty="0" smtClean="0"/>
              <a:t>야 후보자 이미지는 임의로 작성한것입니다</a:t>
            </a:r>
            <a:r>
              <a:rPr lang="en-US" altLang="ko-KR" b="1" dirty="0" smtClean="0"/>
              <a:t>..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55576" y="1124744"/>
            <a:ext cx="3639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1. NFC </a:t>
            </a:r>
            <a:r>
              <a:rPr lang="ko-KR" altLang="en-US" b="1" dirty="0" smtClean="0"/>
              <a:t>명함 </a:t>
            </a:r>
            <a:r>
              <a:rPr lang="ko-KR" altLang="en-US" b="1" dirty="0" err="1" smtClean="0"/>
              <a:t>합지</a:t>
            </a:r>
            <a:r>
              <a:rPr lang="ko-KR" altLang="en-US" b="1" dirty="0" smtClean="0"/>
              <a:t> 사용여부</a:t>
            </a:r>
            <a:r>
              <a:rPr lang="en-US" altLang="ko-KR" b="1" dirty="0" smtClean="0"/>
              <a:t>==(2)</a:t>
            </a:r>
            <a:endParaRPr lang="ko-KR" altLang="en-US" b="1" dirty="0"/>
          </a:p>
        </p:txBody>
      </p:sp>
      <p:grpSp>
        <p:nvGrpSpPr>
          <p:cNvPr id="15" name="그룹 14"/>
          <p:cNvGrpSpPr/>
          <p:nvPr/>
        </p:nvGrpSpPr>
        <p:grpSpPr>
          <a:xfrm>
            <a:off x="395736" y="2267939"/>
            <a:ext cx="1800201" cy="3240001"/>
            <a:chOff x="2771800" y="332656"/>
            <a:chExt cx="1800201" cy="3240001"/>
          </a:xfrm>
        </p:grpSpPr>
        <p:sp>
          <p:nvSpPr>
            <p:cNvPr id="16" name="직사각형 15"/>
            <p:cNvSpPr/>
            <p:nvPr/>
          </p:nvSpPr>
          <p:spPr>
            <a:xfrm rot="16200000">
              <a:off x="2051800" y="1052657"/>
              <a:ext cx="3240000" cy="1800000"/>
            </a:xfrm>
            <a:prstGeom prst="rect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그림 16" descr="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97069" y="332656"/>
              <a:ext cx="1774932" cy="2016225"/>
            </a:xfrm>
            <a:prstGeom prst="rect">
              <a:avLst/>
            </a:prstGeom>
          </p:spPr>
        </p:pic>
        <p:pic>
          <p:nvPicPr>
            <p:cNvPr id="18" name="그림 17" descr="3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5816" y="2420888"/>
              <a:ext cx="1512168" cy="288032"/>
            </a:xfrm>
            <a:prstGeom prst="rect">
              <a:avLst/>
            </a:prstGeom>
          </p:spPr>
        </p:pic>
        <p:pic>
          <p:nvPicPr>
            <p:cNvPr id="19" name="그림 18" descr="codeImage_gm9i_l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7904" y="2708920"/>
              <a:ext cx="792088" cy="792088"/>
            </a:xfrm>
            <a:prstGeom prst="rect">
              <a:avLst/>
            </a:prstGeom>
          </p:spPr>
        </p:pic>
        <p:pic>
          <p:nvPicPr>
            <p:cNvPr id="20" name="Picture 4" descr="C:\Users\bitnurikim\Desktop\9.26 작업\NFC로고완성전 사본1 소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2731857"/>
              <a:ext cx="720080" cy="33710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직사각형 20"/>
          <p:cNvSpPr/>
          <p:nvPr/>
        </p:nvSpPr>
        <p:spPr>
          <a:xfrm rot="16200000">
            <a:off x="1979992" y="2987939"/>
            <a:ext cx="3240000" cy="1800000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 descr="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72000" y="4644203"/>
            <a:ext cx="1656183" cy="791634"/>
          </a:xfrm>
          <a:prstGeom prst="rect">
            <a:avLst/>
          </a:prstGeom>
        </p:spPr>
      </p:pic>
      <p:pic>
        <p:nvPicPr>
          <p:cNvPr id="23" name="그림 22" descr="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8024" y="2339947"/>
            <a:ext cx="1251873" cy="956846"/>
          </a:xfrm>
          <a:prstGeom prst="rect">
            <a:avLst/>
          </a:prstGeom>
        </p:spPr>
      </p:pic>
      <p:pic>
        <p:nvPicPr>
          <p:cNvPr id="24" name="그림 23" descr="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056" y="4788219"/>
            <a:ext cx="1080120" cy="205737"/>
          </a:xfrm>
          <a:prstGeom prst="rect">
            <a:avLst/>
          </a:prstGeom>
        </p:spPr>
      </p:pic>
      <p:grpSp>
        <p:nvGrpSpPr>
          <p:cNvPr id="26" name="그룹 25"/>
          <p:cNvGrpSpPr/>
          <p:nvPr/>
        </p:nvGrpSpPr>
        <p:grpSpPr>
          <a:xfrm>
            <a:off x="395736" y="2267939"/>
            <a:ext cx="1800201" cy="3240001"/>
            <a:chOff x="2771800" y="332656"/>
            <a:chExt cx="1800201" cy="3240001"/>
          </a:xfrm>
        </p:grpSpPr>
        <p:sp>
          <p:nvSpPr>
            <p:cNvPr id="27" name="직사각형 26"/>
            <p:cNvSpPr/>
            <p:nvPr/>
          </p:nvSpPr>
          <p:spPr>
            <a:xfrm rot="16200000">
              <a:off x="2051800" y="1052657"/>
              <a:ext cx="3240000" cy="1800000"/>
            </a:xfrm>
            <a:prstGeom prst="rect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8" name="그림 27" descr="1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97069" y="332656"/>
              <a:ext cx="1774932" cy="2016225"/>
            </a:xfrm>
            <a:prstGeom prst="rect">
              <a:avLst/>
            </a:prstGeom>
          </p:spPr>
        </p:pic>
        <p:pic>
          <p:nvPicPr>
            <p:cNvPr id="29" name="그림 28" descr="3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15816" y="2420888"/>
              <a:ext cx="1512168" cy="288032"/>
            </a:xfrm>
            <a:prstGeom prst="rect">
              <a:avLst/>
            </a:prstGeom>
          </p:spPr>
        </p:pic>
        <p:pic>
          <p:nvPicPr>
            <p:cNvPr id="30" name="그림 29" descr="codeImage_gm9i_l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7904" y="2708920"/>
              <a:ext cx="792088" cy="792088"/>
            </a:xfrm>
            <a:prstGeom prst="rect">
              <a:avLst/>
            </a:prstGeom>
          </p:spPr>
        </p:pic>
        <p:pic>
          <p:nvPicPr>
            <p:cNvPr id="31" name="Picture 4" descr="C:\Users\bitnurikim\Desktop\9.26 작업\NFC로고완성전 사본1 소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2731857"/>
              <a:ext cx="720080" cy="33710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직사각형 31"/>
          <p:cNvSpPr/>
          <p:nvPr/>
        </p:nvSpPr>
        <p:spPr>
          <a:xfrm rot="16200000">
            <a:off x="1979992" y="2987939"/>
            <a:ext cx="3240000" cy="1800000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3" name="그림 32" descr="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72000" y="4644203"/>
            <a:ext cx="1656183" cy="791634"/>
          </a:xfrm>
          <a:prstGeom prst="rect">
            <a:avLst/>
          </a:prstGeom>
        </p:spPr>
      </p:pic>
      <p:pic>
        <p:nvPicPr>
          <p:cNvPr id="34" name="그림 33" descr="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88024" y="2339947"/>
            <a:ext cx="1251873" cy="956846"/>
          </a:xfrm>
          <a:prstGeom prst="rect">
            <a:avLst/>
          </a:prstGeom>
        </p:spPr>
      </p:pic>
      <p:pic>
        <p:nvPicPr>
          <p:cNvPr id="35" name="그림 34" descr="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6056" y="4788219"/>
            <a:ext cx="1080120" cy="205737"/>
          </a:xfrm>
          <a:prstGeom prst="rect">
            <a:avLst/>
          </a:prstGeom>
        </p:spPr>
      </p:pic>
      <p:pic>
        <p:nvPicPr>
          <p:cNvPr id="37" name="그림 36" descr="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987824" y="3284984"/>
            <a:ext cx="1232184" cy="1305117"/>
          </a:xfrm>
          <a:prstGeom prst="rect">
            <a:avLst/>
          </a:prstGeom>
        </p:spPr>
      </p:pic>
      <p:cxnSp>
        <p:nvCxnSpPr>
          <p:cNvPr id="8" name="직선 화살표 연결선 7"/>
          <p:cNvCxnSpPr/>
          <p:nvPr/>
        </p:nvCxnSpPr>
        <p:spPr>
          <a:xfrm flipV="1">
            <a:off x="4067944" y="3573016"/>
            <a:ext cx="947024" cy="19210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그룹 76"/>
          <p:cNvGrpSpPr/>
          <p:nvPr/>
        </p:nvGrpSpPr>
        <p:grpSpPr>
          <a:xfrm>
            <a:off x="1023825" y="2060849"/>
            <a:ext cx="1800000" cy="3240000"/>
            <a:chOff x="2627784" y="476672"/>
            <a:chExt cx="1800000" cy="3240000"/>
          </a:xfrm>
        </p:grpSpPr>
        <p:sp>
          <p:nvSpPr>
            <p:cNvPr id="63" name="직사각형 62"/>
            <p:cNvSpPr/>
            <p:nvPr/>
          </p:nvSpPr>
          <p:spPr>
            <a:xfrm rot="16200000">
              <a:off x="1907784" y="1196672"/>
              <a:ext cx="3240000" cy="1800000"/>
            </a:xfrm>
            <a:prstGeom prst="rect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3" name="Picture 4" descr="C:\Users\bitnurikim\Desktop\9.26 작업\NFC로고완성전 사본1 소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2515" y="2492897"/>
              <a:ext cx="648072" cy="303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그림 53" descr="1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8458" y="620689"/>
              <a:ext cx="1660168" cy="1262587"/>
            </a:xfrm>
            <a:prstGeom prst="rect">
              <a:avLst/>
            </a:prstGeom>
          </p:spPr>
        </p:pic>
        <p:pic>
          <p:nvPicPr>
            <p:cNvPr id="55" name="그림 54" descr="1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0466" y="2060848"/>
              <a:ext cx="1550271" cy="409505"/>
            </a:xfrm>
            <a:prstGeom prst="rect">
              <a:avLst/>
            </a:prstGeom>
          </p:spPr>
        </p:pic>
        <p:pic>
          <p:nvPicPr>
            <p:cNvPr id="56" name="그림 55" descr="codeImage_0ybi_l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00506" y="2852936"/>
              <a:ext cx="792088" cy="792088"/>
            </a:xfrm>
            <a:prstGeom prst="rect">
              <a:avLst/>
            </a:prstGeom>
          </p:spPr>
        </p:pic>
      </p:grpSp>
      <p:sp>
        <p:nvSpPr>
          <p:cNvPr id="76" name="직사각형 75"/>
          <p:cNvSpPr/>
          <p:nvPr/>
        </p:nvSpPr>
        <p:spPr>
          <a:xfrm rot="16200000">
            <a:off x="2392057" y="2780849"/>
            <a:ext cx="3240000" cy="1800000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3327682" y="4724785"/>
            <a:ext cx="1420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김 재경 </a:t>
            </a:r>
            <a:r>
              <a:rPr lang="ko-KR" altLang="en-US" sz="1200" b="1" dirty="0" err="1" smtClean="0"/>
              <a:t>의원를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  <a:p>
            <a:r>
              <a:rPr lang="ko-KR" altLang="en-US" sz="1200" b="1" dirty="0" smtClean="0"/>
              <a:t>만날 수 있어요 </a:t>
            </a:r>
            <a:r>
              <a:rPr lang="en-US" altLang="ko-KR" sz="1200" b="1" dirty="0" smtClean="0"/>
              <a:t>!!!</a:t>
            </a:r>
            <a:endParaRPr lang="ko-KR" altLang="en-US" sz="1200" b="1" dirty="0"/>
          </a:p>
        </p:txBody>
      </p:sp>
      <p:pic>
        <p:nvPicPr>
          <p:cNvPr id="72" name="그림 71" descr="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99690" y="2132497"/>
            <a:ext cx="1152128" cy="880608"/>
          </a:xfrm>
          <a:prstGeom prst="rect">
            <a:avLst/>
          </a:prstGeom>
        </p:spPr>
      </p:pic>
      <p:pic>
        <p:nvPicPr>
          <p:cNvPr id="74" name="그림 73" descr="1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55673" y="2996592"/>
            <a:ext cx="1512168" cy="399440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1455873" y="5435933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전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면</a:t>
            </a:r>
            <a:endParaRPr lang="ko-KR" altLang="en-US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3616113" y="5435933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후 면</a:t>
            </a:r>
            <a:endParaRPr lang="ko-KR" altLang="en-US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755576" y="1340768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디자인 예</a:t>
            </a:r>
            <a:r>
              <a:rPr lang="en-US" altLang="ko-KR" dirty="0" smtClean="0"/>
              <a:t> 1)</a:t>
            </a:r>
            <a:endParaRPr lang="ko-KR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67544" y="548680"/>
            <a:ext cx="4458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2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디자인 예</a:t>
            </a:r>
            <a:r>
              <a:rPr lang="en-US" altLang="ko-KR" b="1" dirty="0" smtClean="0"/>
              <a:t>1)</a:t>
            </a:r>
            <a:r>
              <a:rPr lang="ko-KR" altLang="en-US" b="1" dirty="0" smtClean="0"/>
              <a:t>에서 </a:t>
            </a:r>
            <a:r>
              <a:rPr lang="en-US" altLang="ko-KR" b="1" dirty="0" smtClean="0"/>
              <a:t>NFC</a:t>
            </a:r>
            <a:r>
              <a:rPr lang="ko-KR" altLang="en-US" b="1" dirty="0" smtClean="0"/>
              <a:t>칩을 부착한 명함</a:t>
            </a:r>
            <a:endParaRPr lang="ko-KR" altLang="en-US" b="1" dirty="0"/>
          </a:p>
        </p:txBody>
      </p:sp>
      <p:pic>
        <p:nvPicPr>
          <p:cNvPr id="33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2097" y="3645025"/>
            <a:ext cx="1008111" cy="10081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직선 화살표 연결선 33"/>
          <p:cNvCxnSpPr/>
          <p:nvPr/>
        </p:nvCxnSpPr>
        <p:spPr>
          <a:xfrm flipV="1">
            <a:off x="4552217" y="3933057"/>
            <a:ext cx="947024" cy="19210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6353" y="3645025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6352417" y="3645025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칩을 명함에 부착</a:t>
            </a: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259632" y="6084004"/>
            <a:ext cx="722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명함 디자인 예</a:t>
            </a:r>
            <a:r>
              <a:rPr lang="en-US" altLang="ko-KR" b="1" dirty="0" smtClean="0"/>
              <a:t>—</a:t>
            </a:r>
            <a:r>
              <a:rPr lang="ko-KR" altLang="en-US" b="1" dirty="0" smtClean="0"/>
              <a:t>여</a:t>
            </a:r>
            <a:r>
              <a:rPr lang="en-US" altLang="ko-KR" b="1" dirty="0" smtClean="0"/>
              <a:t>,</a:t>
            </a:r>
            <a:r>
              <a:rPr lang="ko-KR" altLang="en-US" b="1" dirty="0" smtClean="0"/>
              <a:t>야 후보자 이미지는 임의로 작성한것입니다</a:t>
            </a:r>
            <a:r>
              <a:rPr lang="en-US" altLang="ko-KR" b="1" dirty="0" smtClean="0"/>
              <a:t>..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58"/>
          <p:cNvGrpSpPr/>
          <p:nvPr/>
        </p:nvGrpSpPr>
        <p:grpSpPr>
          <a:xfrm>
            <a:off x="899792" y="2060849"/>
            <a:ext cx="1800201" cy="3240001"/>
            <a:chOff x="2771800" y="332656"/>
            <a:chExt cx="1800201" cy="3240001"/>
          </a:xfrm>
        </p:grpSpPr>
        <p:sp>
          <p:nvSpPr>
            <p:cNvPr id="35" name="직사각형 34"/>
            <p:cNvSpPr/>
            <p:nvPr/>
          </p:nvSpPr>
          <p:spPr>
            <a:xfrm rot="16200000">
              <a:off x="2051800" y="1052657"/>
              <a:ext cx="3240000" cy="1800000"/>
            </a:xfrm>
            <a:prstGeom prst="rect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9" name="그림 28" descr="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97069" y="332656"/>
              <a:ext cx="1774932" cy="2016225"/>
            </a:xfrm>
            <a:prstGeom prst="rect">
              <a:avLst/>
            </a:prstGeom>
          </p:spPr>
        </p:pic>
        <p:pic>
          <p:nvPicPr>
            <p:cNvPr id="30" name="그림 29" descr="3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816" y="2420888"/>
              <a:ext cx="1512168" cy="288032"/>
            </a:xfrm>
            <a:prstGeom prst="rect">
              <a:avLst/>
            </a:prstGeom>
          </p:spPr>
        </p:pic>
        <p:pic>
          <p:nvPicPr>
            <p:cNvPr id="47" name="그림 46" descr="codeImage_gm9i_l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7904" y="2708920"/>
              <a:ext cx="792088" cy="792088"/>
            </a:xfrm>
            <a:prstGeom prst="rect">
              <a:avLst/>
            </a:prstGeom>
          </p:spPr>
        </p:pic>
        <p:pic>
          <p:nvPicPr>
            <p:cNvPr id="48" name="Picture 4" descr="C:\Users\bitnurikim\Desktop\9.26 작업\NFC로고완성전 사본1 소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2731857"/>
              <a:ext cx="720080" cy="33710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직사각형 49"/>
          <p:cNvSpPr/>
          <p:nvPr/>
        </p:nvSpPr>
        <p:spPr>
          <a:xfrm rot="16200000">
            <a:off x="2340032" y="2780849"/>
            <a:ext cx="3240000" cy="1800000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6" name="그림 55" descr="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2040" y="4437113"/>
            <a:ext cx="1656183" cy="791634"/>
          </a:xfrm>
          <a:prstGeom prst="rect">
            <a:avLst/>
          </a:prstGeom>
        </p:spPr>
      </p:pic>
      <p:pic>
        <p:nvPicPr>
          <p:cNvPr id="52" name="그림 51" descr="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48064" y="2132857"/>
            <a:ext cx="1251873" cy="956846"/>
          </a:xfrm>
          <a:prstGeom prst="rect">
            <a:avLst/>
          </a:prstGeom>
        </p:spPr>
      </p:pic>
      <p:pic>
        <p:nvPicPr>
          <p:cNvPr id="57" name="그림 56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6096" y="4581129"/>
            <a:ext cx="1080120" cy="205737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403648" y="5444866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전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면</a:t>
            </a:r>
            <a:endParaRPr lang="ko-KR" altLang="en-US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3563888" y="5444866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후 면</a:t>
            </a:r>
            <a:endParaRPr lang="ko-KR" altLang="en-US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539552" y="1412776"/>
            <a:ext cx="146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디자인 예</a:t>
            </a:r>
            <a:r>
              <a:rPr lang="en-US" altLang="ko-KR" dirty="0" smtClean="0"/>
              <a:t> 2)</a:t>
            </a:r>
            <a:endParaRPr lang="ko-KR" altLang="en-US" dirty="0"/>
          </a:p>
        </p:txBody>
      </p:sp>
      <p:pic>
        <p:nvPicPr>
          <p:cNvPr id="51" name="Picture 3" descr="C:\Users\bitnurikim\Desktop\9.26 작업\NFC칩_300x30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1" y="3221910"/>
            <a:ext cx="1008111" cy="10081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23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직선 화살표 연결선 53"/>
          <p:cNvCxnSpPr/>
          <p:nvPr/>
        </p:nvCxnSpPr>
        <p:spPr>
          <a:xfrm flipV="1">
            <a:off x="4552217" y="3365926"/>
            <a:ext cx="947024" cy="19210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 descr="C:\Users\bitnurikim\Desktop\9.26 작업\NFC로고완성 소 사본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6353" y="3077894"/>
            <a:ext cx="590835" cy="27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6352417" y="3077894"/>
            <a:ext cx="196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칩을 명함에 부착</a:t>
            </a:r>
            <a:endParaRPr lang="ko-KR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467544" y="548680"/>
            <a:ext cx="4458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2</a:t>
            </a:r>
            <a:r>
              <a:rPr lang="en-US" altLang="ko-KR" b="1" dirty="0" smtClean="0"/>
              <a:t>. </a:t>
            </a:r>
            <a:r>
              <a:rPr lang="ko-KR" altLang="en-US" b="1" dirty="0" smtClean="0"/>
              <a:t>디자인 예</a:t>
            </a:r>
            <a:r>
              <a:rPr lang="en-US" altLang="ko-KR" b="1" dirty="0" smtClean="0"/>
              <a:t>2)</a:t>
            </a:r>
            <a:r>
              <a:rPr lang="ko-KR" altLang="en-US" b="1" dirty="0" smtClean="0"/>
              <a:t>에서 </a:t>
            </a:r>
            <a:r>
              <a:rPr lang="en-US" altLang="ko-KR" b="1" dirty="0" smtClean="0"/>
              <a:t>NFC</a:t>
            </a:r>
            <a:r>
              <a:rPr lang="ko-KR" altLang="en-US" b="1" dirty="0" smtClean="0"/>
              <a:t>칩을 부착한 명함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259632" y="6228020"/>
            <a:ext cx="722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명함 디자인 예</a:t>
            </a:r>
            <a:r>
              <a:rPr lang="en-US" altLang="ko-KR" b="1" dirty="0" smtClean="0"/>
              <a:t>—</a:t>
            </a:r>
            <a:r>
              <a:rPr lang="ko-KR" altLang="en-US" b="1" dirty="0" smtClean="0"/>
              <a:t>여</a:t>
            </a:r>
            <a:r>
              <a:rPr lang="en-US" altLang="ko-KR" b="1" dirty="0" smtClean="0"/>
              <a:t>,</a:t>
            </a:r>
            <a:r>
              <a:rPr lang="ko-KR" altLang="en-US" b="1" dirty="0" smtClean="0"/>
              <a:t>야 후보자 이미지는 임의로 작성한것입니다</a:t>
            </a:r>
            <a:r>
              <a:rPr lang="en-US" altLang="ko-KR" b="1" dirty="0" smtClean="0"/>
              <a:t>..</a:t>
            </a:r>
            <a:endParaRPr lang="ko-KR" alt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선거용 명함질의서-선관위답변서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선거용 명함질의서-선관위답변서</Template>
  <TotalTime>13</TotalTime>
  <Words>250</Words>
  <Application>Microsoft Office PowerPoint</Application>
  <PresentationFormat>화면 슬라이드 쇼(4:3)</PresentationFormat>
  <Paragraphs>43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선거용 명함질의서-선관위답변서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이예서</dc:creator>
  <cp:lastModifiedBy>이예서</cp:lastModifiedBy>
  <cp:revision>2</cp:revision>
  <dcterms:created xsi:type="dcterms:W3CDTF">2016-01-04T14:53:39Z</dcterms:created>
  <dcterms:modified xsi:type="dcterms:W3CDTF">2016-01-04T15:07:52Z</dcterms:modified>
</cp:coreProperties>
</file>