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1" r:id="rId3"/>
  </p:sldIdLst>
  <p:sldSz cx="12192000" cy="6858000"/>
  <p:notesSz cx="6858000" cy="9945688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5" d="100"/>
          <a:sy n="115" d="100"/>
        </p:scale>
        <p:origin x="372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29728085-7F38-49B4-81B1-0DD158AC43F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부제목 2">
            <a:extLst>
              <a:ext uri="{FF2B5EF4-FFF2-40B4-BE49-F238E27FC236}">
                <a16:creationId xmlns:a16="http://schemas.microsoft.com/office/drawing/2014/main" id="{F20D94BE-7E61-483A-9672-2D284C98126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ko-KR" altLang="en-US"/>
              <a:t>클릭하여 마스터 부제목 스타일 편집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D78926E1-2F84-43EE-8108-C0CD35B7764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DB4C6F-6F6C-4F2C-8126-0719848ACE70}" type="datetimeFigureOut">
              <a:rPr lang="ko-KR" altLang="en-US" smtClean="0"/>
              <a:t>2020-02-14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894BACD1-E72D-4918-8095-5D075C1073D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3DEF6BA8-3E0F-4764-959F-F614F3B846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14A46C-3560-415B-9D03-EE315A0E76DA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68951485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70DA5FA2-A4EE-435F-AB50-2387A78FB90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4F923FE8-3200-4673-B9D0-FB3B639E105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159A6DFA-72D7-4DA5-8F4A-21A38CE7802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DB4C6F-6F6C-4F2C-8126-0719848ACE70}" type="datetimeFigureOut">
              <a:rPr lang="ko-KR" altLang="en-US" smtClean="0"/>
              <a:t>2020-02-14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B1F5D775-76B4-4632-BAA2-115E35CE377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7A64C87F-F9EB-4813-AA01-2FA45EE5E40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14A46C-3560-415B-9D03-EE315A0E76DA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2306547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B36CA132-91E6-40D5-956E-DEC5E44AB54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06D05438-339D-4C11-90BA-0669EE8C5A2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48A4900F-01D1-43F7-962C-7D1BBAC3D6F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DB4C6F-6F6C-4F2C-8126-0719848ACE70}" type="datetimeFigureOut">
              <a:rPr lang="ko-KR" altLang="en-US" smtClean="0"/>
              <a:t>2020-02-14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84856643-A082-48B8-9D21-65924586A1E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3B541594-E05E-49FC-9D54-F3411A3F190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14A46C-3560-415B-9D03-EE315A0E76DA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08704275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9504E452-1AA5-4379-A666-431B2CFEDD4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5228D14C-F240-4217-A601-25903FA42E6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내용 개체 틀 3">
            <a:extLst>
              <a:ext uri="{FF2B5EF4-FFF2-40B4-BE49-F238E27FC236}">
                <a16:creationId xmlns:a16="http://schemas.microsoft.com/office/drawing/2014/main" id="{E24C0480-F117-4DA3-866B-2188B84D712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5" name="날짜 개체 틀 4">
            <a:extLst>
              <a:ext uri="{FF2B5EF4-FFF2-40B4-BE49-F238E27FC236}">
                <a16:creationId xmlns:a16="http://schemas.microsoft.com/office/drawing/2014/main" id="{D687CAD0-B129-4CB3-9B25-02E4D2E4577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DB4C6F-6F6C-4F2C-8126-0719848ACE70}" type="datetimeFigureOut">
              <a:rPr lang="ko-KR" altLang="en-US" smtClean="0"/>
              <a:t>2020-02-14</a:t>
            </a:fld>
            <a:endParaRPr lang="ko-KR" altLang="en-US"/>
          </a:p>
        </p:txBody>
      </p:sp>
      <p:sp>
        <p:nvSpPr>
          <p:cNvPr id="6" name="바닥글 개체 틀 5">
            <a:extLst>
              <a:ext uri="{FF2B5EF4-FFF2-40B4-BE49-F238E27FC236}">
                <a16:creationId xmlns:a16="http://schemas.microsoft.com/office/drawing/2014/main" id="{0AA0B986-DF22-4333-869A-B2447ED2D65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>
            <a:extLst>
              <a:ext uri="{FF2B5EF4-FFF2-40B4-BE49-F238E27FC236}">
                <a16:creationId xmlns:a16="http://schemas.microsoft.com/office/drawing/2014/main" id="{F4480A60-7FDA-4043-B760-3DF39B60C1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14A46C-3560-415B-9D03-EE315A0E76DA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89797285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1165CE23-E7BA-412F-AF13-803913A34FF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6012E9B7-A58A-4223-9083-C721414244C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4" name="내용 개체 틀 3">
            <a:extLst>
              <a:ext uri="{FF2B5EF4-FFF2-40B4-BE49-F238E27FC236}">
                <a16:creationId xmlns:a16="http://schemas.microsoft.com/office/drawing/2014/main" id="{C175AF74-3D64-4957-A36F-6D1C95A7751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5" name="텍스트 개체 틀 4">
            <a:extLst>
              <a:ext uri="{FF2B5EF4-FFF2-40B4-BE49-F238E27FC236}">
                <a16:creationId xmlns:a16="http://schemas.microsoft.com/office/drawing/2014/main" id="{68FE50A1-E858-4790-96AE-CBD7988DC87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6" name="내용 개체 틀 5">
            <a:extLst>
              <a:ext uri="{FF2B5EF4-FFF2-40B4-BE49-F238E27FC236}">
                <a16:creationId xmlns:a16="http://schemas.microsoft.com/office/drawing/2014/main" id="{158BECCD-63B5-4E46-B62B-FE411E686C3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7" name="날짜 개체 틀 6">
            <a:extLst>
              <a:ext uri="{FF2B5EF4-FFF2-40B4-BE49-F238E27FC236}">
                <a16:creationId xmlns:a16="http://schemas.microsoft.com/office/drawing/2014/main" id="{6D1BB21A-15A2-4DC2-9EC8-77C65DB11AA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DB4C6F-6F6C-4F2C-8126-0719848ACE70}" type="datetimeFigureOut">
              <a:rPr lang="ko-KR" altLang="en-US" smtClean="0"/>
              <a:t>2020-02-14</a:t>
            </a:fld>
            <a:endParaRPr lang="ko-KR" altLang="en-US"/>
          </a:p>
        </p:txBody>
      </p:sp>
      <p:sp>
        <p:nvSpPr>
          <p:cNvPr id="8" name="바닥글 개체 틀 7">
            <a:extLst>
              <a:ext uri="{FF2B5EF4-FFF2-40B4-BE49-F238E27FC236}">
                <a16:creationId xmlns:a16="http://schemas.microsoft.com/office/drawing/2014/main" id="{5DB0E7C0-DA39-49D5-A745-65B65AFA503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>
            <a:extLst>
              <a:ext uri="{FF2B5EF4-FFF2-40B4-BE49-F238E27FC236}">
                <a16:creationId xmlns:a16="http://schemas.microsoft.com/office/drawing/2014/main" id="{EDC9C636-D77B-43B0-8ACA-8AC4D2B9FDA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14A46C-3560-415B-9D03-EE315A0E76DA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34177162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A0251E59-56BB-4E96-8539-5A26306E9D1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날짜 개체 틀 2">
            <a:extLst>
              <a:ext uri="{FF2B5EF4-FFF2-40B4-BE49-F238E27FC236}">
                <a16:creationId xmlns:a16="http://schemas.microsoft.com/office/drawing/2014/main" id="{0E62F6C3-661B-46A0-BE51-6C10599B30C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DB4C6F-6F6C-4F2C-8126-0719848ACE70}" type="datetimeFigureOut">
              <a:rPr lang="ko-KR" altLang="en-US" smtClean="0"/>
              <a:t>2020-02-14</a:t>
            </a:fld>
            <a:endParaRPr lang="ko-KR" altLang="en-US"/>
          </a:p>
        </p:txBody>
      </p:sp>
      <p:sp>
        <p:nvSpPr>
          <p:cNvPr id="4" name="바닥글 개체 틀 3">
            <a:extLst>
              <a:ext uri="{FF2B5EF4-FFF2-40B4-BE49-F238E27FC236}">
                <a16:creationId xmlns:a16="http://schemas.microsoft.com/office/drawing/2014/main" id="{492669C0-B3FB-4021-9AC8-5F20074184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>
            <a:extLst>
              <a:ext uri="{FF2B5EF4-FFF2-40B4-BE49-F238E27FC236}">
                <a16:creationId xmlns:a16="http://schemas.microsoft.com/office/drawing/2014/main" id="{F7FD1B4F-31DD-4FD3-A35E-3DFDB125E1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14A46C-3560-415B-9D03-EE315A0E76DA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1208538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>
            <a:extLst>
              <a:ext uri="{FF2B5EF4-FFF2-40B4-BE49-F238E27FC236}">
                <a16:creationId xmlns:a16="http://schemas.microsoft.com/office/drawing/2014/main" id="{7902DB3D-B6C3-4B3C-A833-572805E997C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DB4C6F-6F6C-4F2C-8126-0719848ACE70}" type="datetimeFigureOut">
              <a:rPr lang="ko-KR" altLang="en-US" smtClean="0"/>
              <a:t>2020-02-14</a:t>
            </a:fld>
            <a:endParaRPr lang="ko-KR" altLang="en-US"/>
          </a:p>
        </p:txBody>
      </p:sp>
      <p:sp>
        <p:nvSpPr>
          <p:cNvPr id="3" name="바닥글 개체 틀 2">
            <a:extLst>
              <a:ext uri="{FF2B5EF4-FFF2-40B4-BE49-F238E27FC236}">
                <a16:creationId xmlns:a16="http://schemas.microsoft.com/office/drawing/2014/main" id="{25A37D74-46AC-4127-B3C4-CF4A8853D28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0072560D-66E9-45AB-A662-1D0BFF07F90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14A46C-3560-415B-9D03-EE315A0E76DA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53799389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66A0182D-AF31-4BEE-9C09-5340FE9D1C2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89850F13-526A-4B0C-B98D-AB98F9B0DF7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텍스트 개체 틀 3">
            <a:extLst>
              <a:ext uri="{FF2B5EF4-FFF2-40B4-BE49-F238E27FC236}">
                <a16:creationId xmlns:a16="http://schemas.microsoft.com/office/drawing/2014/main" id="{F2A0A635-95CA-4BF0-BEB8-CD34BBC092F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5" name="날짜 개체 틀 4">
            <a:extLst>
              <a:ext uri="{FF2B5EF4-FFF2-40B4-BE49-F238E27FC236}">
                <a16:creationId xmlns:a16="http://schemas.microsoft.com/office/drawing/2014/main" id="{7BEFAF88-1847-4E10-85BB-C82E9DDB439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DB4C6F-6F6C-4F2C-8126-0719848ACE70}" type="datetimeFigureOut">
              <a:rPr lang="ko-KR" altLang="en-US" smtClean="0"/>
              <a:t>2020-02-14</a:t>
            </a:fld>
            <a:endParaRPr lang="ko-KR" altLang="en-US"/>
          </a:p>
        </p:txBody>
      </p:sp>
      <p:sp>
        <p:nvSpPr>
          <p:cNvPr id="6" name="바닥글 개체 틀 5">
            <a:extLst>
              <a:ext uri="{FF2B5EF4-FFF2-40B4-BE49-F238E27FC236}">
                <a16:creationId xmlns:a16="http://schemas.microsoft.com/office/drawing/2014/main" id="{91CBC84E-353B-4808-A3C6-458319F2C22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>
            <a:extLst>
              <a:ext uri="{FF2B5EF4-FFF2-40B4-BE49-F238E27FC236}">
                <a16:creationId xmlns:a16="http://schemas.microsoft.com/office/drawing/2014/main" id="{02806B28-FA6F-486C-8D80-18A5408535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14A46C-3560-415B-9D03-EE315A0E76DA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93401314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A0C5DF43-AD61-47E0-850E-13B202DF148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그림 개체 틀 2">
            <a:extLst>
              <a:ext uri="{FF2B5EF4-FFF2-40B4-BE49-F238E27FC236}">
                <a16:creationId xmlns:a16="http://schemas.microsoft.com/office/drawing/2014/main" id="{2F7A8B65-2509-4FB1-9CA8-B2214192373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>
            <a:extLst>
              <a:ext uri="{FF2B5EF4-FFF2-40B4-BE49-F238E27FC236}">
                <a16:creationId xmlns:a16="http://schemas.microsoft.com/office/drawing/2014/main" id="{801C4DD4-3934-4B7D-BD35-34341086DAD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5" name="날짜 개체 틀 4">
            <a:extLst>
              <a:ext uri="{FF2B5EF4-FFF2-40B4-BE49-F238E27FC236}">
                <a16:creationId xmlns:a16="http://schemas.microsoft.com/office/drawing/2014/main" id="{DB602E08-0EB2-4978-B1EE-758B096FBAB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DB4C6F-6F6C-4F2C-8126-0719848ACE70}" type="datetimeFigureOut">
              <a:rPr lang="ko-KR" altLang="en-US" smtClean="0"/>
              <a:t>2020-02-14</a:t>
            </a:fld>
            <a:endParaRPr lang="ko-KR" altLang="en-US"/>
          </a:p>
        </p:txBody>
      </p:sp>
      <p:sp>
        <p:nvSpPr>
          <p:cNvPr id="6" name="바닥글 개체 틀 5">
            <a:extLst>
              <a:ext uri="{FF2B5EF4-FFF2-40B4-BE49-F238E27FC236}">
                <a16:creationId xmlns:a16="http://schemas.microsoft.com/office/drawing/2014/main" id="{1A934C73-DF7A-4135-A236-C42F0AFA2BB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>
            <a:extLst>
              <a:ext uri="{FF2B5EF4-FFF2-40B4-BE49-F238E27FC236}">
                <a16:creationId xmlns:a16="http://schemas.microsoft.com/office/drawing/2014/main" id="{5FD91D3F-C9A9-4CD3-A384-7845C7406D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14A46C-3560-415B-9D03-EE315A0E76DA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88422594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97E7442C-2E63-4CF0-8048-E054C50EFDF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>
            <a:extLst>
              <a:ext uri="{FF2B5EF4-FFF2-40B4-BE49-F238E27FC236}">
                <a16:creationId xmlns:a16="http://schemas.microsoft.com/office/drawing/2014/main" id="{F88AA148-CF09-43F2-9864-93E58A6059E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F7547A08-3EE9-4544-82F9-F2E4703F0E4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DB4C6F-6F6C-4F2C-8126-0719848ACE70}" type="datetimeFigureOut">
              <a:rPr lang="ko-KR" altLang="en-US" smtClean="0"/>
              <a:t>2020-02-14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7371F761-93AA-4748-B534-9CF0A3A7C11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C8A7DEAE-0D8A-4350-BB74-41CC8EDB13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14A46C-3560-415B-9D03-EE315A0E76DA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16927449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>
            <a:extLst>
              <a:ext uri="{FF2B5EF4-FFF2-40B4-BE49-F238E27FC236}">
                <a16:creationId xmlns:a16="http://schemas.microsoft.com/office/drawing/2014/main" id="{20EBA1D5-C3B0-4FFE-BC58-52154E988A82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>
            <a:extLst>
              <a:ext uri="{FF2B5EF4-FFF2-40B4-BE49-F238E27FC236}">
                <a16:creationId xmlns:a16="http://schemas.microsoft.com/office/drawing/2014/main" id="{78D562C6-E3E7-4F1F-976D-65E13616C08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1D0792B2-285D-40D6-8ED6-A4087D5AFDF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DB4C6F-6F6C-4F2C-8126-0719848ACE70}" type="datetimeFigureOut">
              <a:rPr lang="ko-KR" altLang="en-US" smtClean="0"/>
              <a:t>2020-02-14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7298E0F9-A96F-4E43-A2B4-095405FC170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27EB6523-54DF-4B1D-8A43-4FC450055D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14A46C-3560-415B-9D03-EE315A0E76DA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1053027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>
            <a:extLst>
              <a:ext uri="{FF2B5EF4-FFF2-40B4-BE49-F238E27FC236}">
                <a16:creationId xmlns:a16="http://schemas.microsoft.com/office/drawing/2014/main" id="{66F196BE-EDB8-46DD-82C2-4B145D6A70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7F1AA586-56A1-4ECE-991F-B51B184E5F5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FA95A49D-469C-481A-B401-0F3BBFC7477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9DB4C6F-6F6C-4F2C-8126-0719848ACE70}" type="datetimeFigureOut">
              <a:rPr lang="ko-KR" altLang="en-US" smtClean="0"/>
              <a:t>2020-02-14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60BB0FCC-D8F5-4D07-8315-1C0B13BE691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39D46A8E-0F52-49C5-B923-CB741920E2A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614A46C-3560-415B-9D03-EE315A0E76DA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48241699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1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1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그림 4">
            <a:extLst>
              <a:ext uri="{FF2B5EF4-FFF2-40B4-BE49-F238E27FC236}">
                <a16:creationId xmlns:a16="http://schemas.microsoft.com/office/drawing/2014/main" id="{2934FC67-2420-4319-B9E5-DFCB47B874B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5018" y="1137483"/>
            <a:ext cx="4300669" cy="1623678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B3E6A22F-BB4E-4A85-A97C-52E73A290496}"/>
              </a:ext>
            </a:extLst>
          </p:cNvPr>
          <p:cNvSpPr txBox="1"/>
          <p:nvPr/>
        </p:nvSpPr>
        <p:spPr>
          <a:xfrm>
            <a:off x="5929463" y="1170696"/>
            <a:ext cx="5670957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3600" b="1" dirty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박우섭</a:t>
            </a:r>
            <a:r>
              <a:rPr lang="ko-KR" altLang="en-US" sz="3200" b="1" dirty="0">
                <a:solidFill>
                  <a:schemeClr val="accent1"/>
                </a:solidFill>
              </a:rPr>
              <a:t> </a:t>
            </a:r>
            <a:r>
              <a:rPr lang="ko-KR" altLang="en-US" sz="3600" b="1" spc="-300" dirty="0">
                <a:solidFill>
                  <a:schemeClr val="accent1"/>
                </a:solidFill>
              </a:rPr>
              <a:t>국회의원 예비후보 </a:t>
            </a:r>
            <a:endParaRPr lang="en-US" altLang="ko-KR" sz="3600" b="1" spc="-300" dirty="0" smtClean="0">
              <a:solidFill>
                <a:schemeClr val="accent1"/>
              </a:solidFill>
            </a:endParaRPr>
          </a:p>
          <a:p>
            <a:r>
              <a:rPr lang="ko-KR" altLang="en-US" sz="3600" b="1" spc="-300" dirty="0" smtClean="0">
                <a:solidFill>
                  <a:schemeClr val="accent1"/>
                </a:solidFill>
              </a:rPr>
              <a:t>선거사무소</a:t>
            </a:r>
            <a:endParaRPr lang="ko-KR" altLang="en-US" sz="3200" b="1" spc="-300" dirty="0">
              <a:solidFill>
                <a:schemeClr val="accent1"/>
              </a:solidFill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B67F737F-67A0-49ED-894F-B7B43D998A13}"/>
              </a:ext>
            </a:extLst>
          </p:cNvPr>
          <p:cNvSpPr txBox="1"/>
          <p:nvPr/>
        </p:nvSpPr>
        <p:spPr>
          <a:xfrm>
            <a:off x="6180491" y="2596973"/>
            <a:ext cx="164789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000" spc="300" dirty="0" smtClean="0"/>
              <a:t>대외협력</a:t>
            </a:r>
            <a:endParaRPr lang="en-US" altLang="ko-KR" sz="2000" spc="300" dirty="0" smtClean="0"/>
          </a:p>
          <a:p>
            <a:r>
              <a:rPr lang="ko-KR" altLang="en-US" sz="2000" spc="300" dirty="0" smtClean="0"/>
              <a:t>특별보좌관 </a:t>
            </a:r>
            <a:endParaRPr lang="ko-KR" altLang="en-US" sz="2000" spc="300" dirty="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E6B999B4-9686-4EDC-AB88-9AA47AE2AD1B}"/>
              </a:ext>
            </a:extLst>
          </p:cNvPr>
          <p:cNvSpPr txBox="1"/>
          <p:nvPr/>
        </p:nvSpPr>
        <p:spPr>
          <a:xfrm>
            <a:off x="8061821" y="2636731"/>
            <a:ext cx="272642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3600" dirty="0" smtClean="0"/>
              <a:t>김   영   민</a:t>
            </a:r>
            <a:endParaRPr lang="ko-KR" altLang="en-US" sz="3600" dirty="0"/>
          </a:p>
        </p:txBody>
      </p:sp>
      <p:cxnSp>
        <p:nvCxnSpPr>
          <p:cNvPr id="13" name="직선 연결선 12">
            <a:extLst>
              <a:ext uri="{FF2B5EF4-FFF2-40B4-BE49-F238E27FC236}">
                <a16:creationId xmlns:a16="http://schemas.microsoft.com/office/drawing/2014/main" id="{24456C54-9FDA-48EF-887A-4F50B496BD6C}"/>
              </a:ext>
            </a:extLst>
          </p:cNvPr>
          <p:cNvCxnSpPr>
            <a:cxnSpLocks/>
          </p:cNvCxnSpPr>
          <p:nvPr/>
        </p:nvCxnSpPr>
        <p:spPr>
          <a:xfrm>
            <a:off x="6023295" y="3324738"/>
            <a:ext cx="5293454" cy="7268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TextBox 14">
            <a:extLst>
              <a:ext uri="{FF2B5EF4-FFF2-40B4-BE49-F238E27FC236}">
                <a16:creationId xmlns:a16="http://schemas.microsoft.com/office/drawing/2014/main" id="{42AA47D8-3DF1-4F92-BCB4-13EFD81A2B31}"/>
              </a:ext>
            </a:extLst>
          </p:cNvPr>
          <p:cNvSpPr txBox="1"/>
          <p:nvPr/>
        </p:nvSpPr>
        <p:spPr>
          <a:xfrm>
            <a:off x="5957456" y="3332006"/>
            <a:ext cx="404221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2800" dirty="0"/>
              <a:t>HP. </a:t>
            </a:r>
            <a:r>
              <a:rPr lang="en-US" altLang="ko-KR" sz="2800" dirty="0" smtClean="0"/>
              <a:t>010-3781-3317</a:t>
            </a:r>
            <a:endParaRPr lang="ko-KR" altLang="en-US" sz="2800" dirty="0"/>
          </a:p>
        </p:txBody>
      </p:sp>
      <p:cxnSp>
        <p:nvCxnSpPr>
          <p:cNvPr id="17" name="직선 연결선 16">
            <a:extLst>
              <a:ext uri="{FF2B5EF4-FFF2-40B4-BE49-F238E27FC236}">
                <a16:creationId xmlns:a16="http://schemas.microsoft.com/office/drawing/2014/main" id="{7E6D4DF5-4BF3-48FC-A055-64C13AC0E443}"/>
              </a:ext>
            </a:extLst>
          </p:cNvPr>
          <p:cNvCxnSpPr/>
          <p:nvPr/>
        </p:nvCxnSpPr>
        <p:spPr>
          <a:xfrm>
            <a:off x="679508" y="5016616"/>
            <a:ext cx="10662408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직선 연결선 18">
            <a:extLst>
              <a:ext uri="{FF2B5EF4-FFF2-40B4-BE49-F238E27FC236}">
                <a16:creationId xmlns:a16="http://schemas.microsoft.com/office/drawing/2014/main" id="{6BBE2646-76D2-4565-B91B-2CACD97A72C2}"/>
              </a:ext>
            </a:extLst>
          </p:cNvPr>
          <p:cNvCxnSpPr/>
          <p:nvPr/>
        </p:nvCxnSpPr>
        <p:spPr>
          <a:xfrm>
            <a:off x="679508" y="4957893"/>
            <a:ext cx="10637241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TextBox 19">
            <a:extLst>
              <a:ext uri="{FF2B5EF4-FFF2-40B4-BE49-F238E27FC236}">
                <a16:creationId xmlns:a16="http://schemas.microsoft.com/office/drawing/2014/main" id="{382D3F28-0045-42D4-9F65-4860A9D56C25}"/>
              </a:ext>
            </a:extLst>
          </p:cNvPr>
          <p:cNvSpPr txBox="1"/>
          <p:nvPr/>
        </p:nvSpPr>
        <p:spPr>
          <a:xfrm>
            <a:off x="6384022" y="3883219"/>
            <a:ext cx="418180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dirty="0"/>
              <a:t>e</a:t>
            </a:r>
            <a:r>
              <a:rPr lang="en-US" altLang="ko-KR" dirty="0" smtClean="0"/>
              <a:t>-mail </a:t>
            </a:r>
            <a:r>
              <a:rPr lang="en-US" altLang="ko-KR" dirty="0"/>
              <a:t>: </a:t>
            </a:r>
            <a:r>
              <a:rPr lang="en-US" altLang="ko-KR" dirty="0" smtClean="0"/>
              <a:t>ymkim3317@hanmail.net</a:t>
            </a:r>
            <a:endParaRPr lang="ko-KR" altLang="en-US" dirty="0"/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C9BFABC7-0E72-4A9E-8B6B-1B4345450D5E}"/>
              </a:ext>
            </a:extLst>
          </p:cNvPr>
          <p:cNvSpPr txBox="1"/>
          <p:nvPr/>
        </p:nvSpPr>
        <p:spPr>
          <a:xfrm>
            <a:off x="864066" y="5368954"/>
            <a:ext cx="76591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dirty="0"/>
              <a:t>선거사무소</a:t>
            </a:r>
            <a:r>
              <a:rPr lang="en-US" altLang="ko-KR" dirty="0"/>
              <a:t> : </a:t>
            </a:r>
            <a:r>
              <a:rPr lang="ko-KR" altLang="en-US" dirty="0"/>
              <a:t>인천광역시 </a:t>
            </a:r>
            <a:r>
              <a:rPr lang="ko-KR" altLang="en-US" dirty="0" err="1"/>
              <a:t>미추홀구</a:t>
            </a:r>
            <a:r>
              <a:rPr lang="ko-KR" altLang="en-US" dirty="0"/>
              <a:t> 매소홀로 </a:t>
            </a:r>
            <a:r>
              <a:rPr lang="en-US" altLang="ko-KR" dirty="0"/>
              <a:t>446  </a:t>
            </a:r>
            <a:r>
              <a:rPr lang="ko-KR" altLang="en-US" dirty="0" err="1"/>
              <a:t>대성빌딩</a:t>
            </a:r>
            <a:r>
              <a:rPr lang="ko-KR" altLang="en-US" dirty="0"/>
              <a:t> </a:t>
            </a:r>
            <a:r>
              <a:rPr lang="en-US" altLang="ko-KR" dirty="0" smtClean="0"/>
              <a:t>3</a:t>
            </a:r>
            <a:r>
              <a:rPr lang="ko-KR" altLang="en-US" dirty="0" smtClean="0"/>
              <a:t>층</a:t>
            </a:r>
            <a:endParaRPr lang="ko-KR" altLang="en-US" dirty="0"/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06E76571-94B6-4A93-9AE2-74C6F0FA16F7}"/>
              </a:ext>
            </a:extLst>
          </p:cNvPr>
          <p:cNvSpPr txBox="1"/>
          <p:nvPr/>
        </p:nvSpPr>
        <p:spPr>
          <a:xfrm>
            <a:off x="874308" y="5813787"/>
            <a:ext cx="645672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dirty="0"/>
              <a:t>전화 </a:t>
            </a:r>
            <a:r>
              <a:rPr lang="en-US" altLang="ko-KR" dirty="0"/>
              <a:t>: </a:t>
            </a:r>
            <a:r>
              <a:rPr lang="en-US" altLang="ko-KR" dirty="0" smtClean="0"/>
              <a:t>032-428-8888    </a:t>
            </a:r>
            <a:r>
              <a:rPr lang="ko-KR" altLang="en-US" dirty="0" smtClean="0"/>
              <a:t>팩스 </a:t>
            </a:r>
            <a:r>
              <a:rPr lang="en-US" altLang="ko-KR" dirty="0" smtClean="0"/>
              <a:t>032-874-0415</a:t>
            </a:r>
            <a:endParaRPr lang="ko-KR" altLang="en-US" dirty="0"/>
          </a:p>
        </p:txBody>
      </p:sp>
      <p:cxnSp>
        <p:nvCxnSpPr>
          <p:cNvPr id="28" name="직선 연결선 27">
            <a:extLst>
              <a:ext uri="{FF2B5EF4-FFF2-40B4-BE49-F238E27FC236}">
                <a16:creationId xmlns:a16="http://schemas.microsoft.com/office/drawing/2014/main" id="{7B7C3A6F-AA6C-4E29-BED2-36ADDBC1739A}"/>
              </a:ext>
            </a:extLst>
          </p:cNvPr>
          <p:cNvCxnSpPr>
            <a:cxnSpLocks/>
          </p:cNvCxnSpPr>
          <p:nvPr/>
        </p:nvCxnSpPr>
        <p:spPr>
          <a:xfrm>
            <a:off x="-32157" y="6821648"/>
            <a:ext cx="12276000" cy="0"/>
          </a:xfrm>
          <a:prstGeom prst="line">
            <a:avLst/>
          </a:prstGeom>
          <a:ln w="762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98785882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그림 4">
            <a:extLst>
              <a:ext uri="{FF2B5EF4-FFF2-40B4-BE49-F238E27FC236}">
                <a16:creationId xmlns:a16="http://schemas.microsoft.com/office/drawing/2014/main" id="{2934FC67-2420-4319-B9E5-DFCB47B874B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5157" y="1355710"/>
            <a:ext cx="4313833" cy="1628648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B3E6A22F-BB4E-4A85-A97C-52E73A290496}"/>
              </a:ext>
            </a:extLst>
          </p:cNvPr>
          <p:cNvSpPr txBox="1"/>
          <p:nvPr/>
        </p:nvSpPr>
        <p:spPr>
          <a:xfrm>
            <a:off x="5821960" y="1619075"/>
            <a:ext cx="574645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800" b="1" dirty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박우섭</a:t>
            </a:r>
            <a:r>
              <a:rPr lang="ko-KR" altLang="en-US" sz="2800" b="1" dirty="0">
                <a:solidFill>
                  <a:schemeClr val="accent1"/>
                </a:solidFill>
              </a:rPr>
              <a:t> </a:t>
            </a:r>
            <a:r>
              <a:rPr lang="ko-KR" altLang="en-US" sz="2800" b="1" spc="-300" dirty="0">
                <a:solidFill>
                  <a:schemeClr val="accent1"/>
                </a:solidFill>
              </a:rPr>
              <a:t>국회의원 예비후보 선거사무소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B67F737F-67A0-49ED-894F-B7B43D998A13}"/>
              </a:ext>
            </a:extLst>
          </p:cNvPr>
          <p:cNvSpPr txBox="1"/>
          <p:nvPr/>
        </p:nvSpPr>
        <p:spPr>
          <a:xfrm>
            <a:off x="6096000" y="2541048"/>
            <a:ext cx="146248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000" dirty="0"/>
              <a:t>대변인 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E6B999B4-9686-4EDC-AB88-9AA47AE2AD1B}"/>
              </a:ext>
            </a:extLst>
          </p:cNvPr>
          <p:cNvSpPr txBox="1"/>
          <p:nvPr/>
        </p:nvSpPr>
        <p:spPr>
          <a:xfrm>
            <a:off x="8061821" y="2468773"/>
            <a:ext cx="272642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3200" dirty="0"/>
              <a:t>김    태    형</a:t>
            </a:r>
          </a:p>
        </p:txBody>
      </p:sp>
      <p:cxnSp>
        <p:nvCxnSpPr>
          <p:cNvPr id="13" name="직선 연결선 12">
            <a:extLst>
              <a:ext uri="{FF2B5EF4-FFF2-40B4-BE49-F238E27FC236}">
                <a16:creationId xmlns:a16="http://schemas.microsoft.com/office/drawing/2014/main" id="{24456C54-9FDA-48EF-887A-4F50B496BD6C}"/>
              </a:ext>
            </a:extLst>
          </p:cNvPr>
          <p:cNvCxnSpPr>
            <a:cxnSpLocks/>
          </p:cNvCxnSpPr>
          <p:nvPr/>
        </p:nvCxnSpPr>
        <p:spPr>
          <a:xfrm>
            <a:off x="5821960" y="3194108"/>
            <a:ext cx="5519956" cy="0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TextBox 14">
            <a:extLst>
              <a:ext uri="{FF2B5EF4-FFF2-40B4-BE49-F238E27FC236}">
                <a16:creationId xmlns:a16="http://schemas.microsoft.com/office/drawing/2014/main" id="{42AA47D8-3DF1-4F92-BCB4-13EFD81A2B31}"/>
              </a:ext>
            </a:extLst>
          </p:cNvPr>
          <p:cNvSpPr txBox="1"/>
          <p:nvPr/>
        </p:nvSpPr>
        <p:spPr>
          <a:xfrm>
            <a:off x="5957456" y="3266689"/>
            <a:ext cx="404221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2800" dirty="0"/>
              <a:t>HP. 010-8725-6253</a:t>
            </a:r>
            <a:endParaRPr lang="ko-KR" altLang="en-US" sz="2800" dirty="0"/>
          </a:p>
        </p:txBody>
      </p:sp>
      <p:cxnSp>
        <p:nvCxnSpPr>
          <p:cNvPr id="17" name="직선 연결선 16">
            <a:extLst>
              <a:ext uri="{FF2B5EF4-FFF2-40B4-BE49-F238E27FC236}">
                <a16:creationId xmlns:a16="http://schemas.microsoft.com/office/drawing/2014/main" id="{7E6D4DF5-4BF3-48FC-A055-64C13AC0E443}"/>
              </a:ext>
            </a:extLst>
          </p:cNvPr>
          <p:cNvCxnSpPr/>
          <p:nvPr/>
        </p:nvCxnSpPr>
        <p:spPr>
          <a:xfrm>
            <a:off x="679508" y="5016616"/>
            <a:ext cx="10662408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직선 연결선 18">
            <a:extLst>
              <a:ext uri="{FF2B5EF4-FFF2-40B4-BE49-F238E27FC236}">
                <a16:creationId xmlns:a16="http://schemas.microsoft.com/office/drawing/2014/main" id="{6BBE2646-76D2-4565-B91B-2CACD97A72C2}"/>
              </a:ext>
            </a:extLst>
          </p:cNvPr>
          <p:cNvCxnSpPr/>
          <p:nvPr/>
        </p:nvCxnSpPr>
        <p:spPr>
          <a:xfrm>
            <a:off x="679508" y="4957893"/>
            <a:ext cx="10637241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TextBox 19">
            <a:extLst>
              <a:ext uri="{FF2B5EF4-FFF2-40B4-BE49-F238E27FC236}">
                <a16:creationId xmlns:a16="http://schemas.microsoft.com/office/drawing/2014/main" id="{382D3F28-0045-42D4-9F65-4860A9D56C25}"/>
              </a:ext>
            </a:extLst>
          </p:cNvPr>
          <p:cNvSpPr txBox="1"/>
          <p:nvPr/>
        </p:nvSpPr>
        <p:spPr>
          <a:xfrm>
            <a:off x="6384022" y="3789909"/>
            <a:ext cx="418180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dirty="0"/>
              <a:t>E-mail : Taihyeong@naver.com</a:t>
            </a:r>
            <a:endParaRPr lang="ko-KR" altLang="en-US" dirty="0"/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C9BFABC7-0E72-4A9E-8B6B-1B4345450D5E}"/>
              </a:ext>
            </a:extLst>
          </p:cNvPr>
          <p:cNvSpPr txBox="1"/>
          <p:nvPr/>
        </p:nvSpPr>
        <p:spPr>
          <a:xfrm>
            <a:off x="864066" y="5184396"/>
            <a:ext cx="76591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dirty="0"/>
              <a:t>선거사무소</a:t>
            </a:r>
            <a:r>
              <a:rPr lang="en-US" altLang="ko-KR" dirty="0"/>
              <a:t> : </a:t>
            </a:r>
            <a:r>
              <a:rPr lang="ko-KR" altLang="en-US" dirty="0"/>
              <a:t>인천광역시 </a:t>
            </a:r>
            <a:r>
              <a:rPr lang="ko-KR" altLang="en-US" dirty="0" err="1"/>
              <a:t>미추홀구</a:t>
            </a:r>
            <a:r>
              <a:rPr lang="ko-KR" altLang="en-US" dirty="0"/>
              <a:t> 매소홀로 </a:t>
            </a:r>
            <a:r>
              <a:rPr lang="en-US" altLang="ko-KR" dirty="0"/>
              <a:t>446  </a:t>
            </a:r>
            <a:r>
              <a:rPr lang="ko-KR" altLang="en-US" dirty="0"/>
              <a:t>대성빌딩 </a:t>
            </a:r>
            <a:r>
              <a:rPr lang="en-US" altLang="ko-KR" dirty="0"/>
              <a:t>5</a:t>
            </a:r>
            <a:r>
              <a:rPr lang="ko-KR" altLang="en-US" dirty="0"/>
              <a:t>층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06E76571-94B6-4A93-9AE2-74C6F0FA16F7}"/>
              </a:ext>
            </a:extLst>
          </p:cNvPr>
          <p:cNvSpPr txBox="1"/>
          <p:nvPr/>
        </p:nvSpPr>
        <p:spPr>
          <a:xfrm>
            <a:off x="883639" y="5612451"/>
            <a:ext cx="645672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dirty="0"/>
              <a:t>전화 </a:t>
            </a:r>
            <a:r>
              <a:rPr lang="en-US" altLang="ko-KR" dirty="0"/>
              <a:t>: 032-428-8888</a:t>
            </a:r>
            <a:endParaRPr lang="ko-KR" altLang="en-US" dirty="0"/>
          </a:p>
        </p:txBody>
      </p:sp>
      <p:cxnSp>
        <p:nvCxnSpPr>
          <p:cNvPr id="26" name="직선 연결선 25">
            <a:extLst>
              <a:ext uri="{FF2B5EF4-FFF2-40B4-BE49-F238E27FC236}">
                <a16:creationId xmlns:a16="http://schemas.microsoft.com/office/drawing/2014/main" id="{645E2BA2-5E7A-42F1-9E92-A19EC281850F}"/>
              </a:ext>
            </a:extLst>
          </p:cNvPr>
          <p:cNvCxnSpPr>
            <a:cxnSpLocks/>
          </p:cNvCxnSpPr>
          <p:nvPr/>
        </p:nvCxnSpPr>
        <p:spPr>
          <a:xfrm>
            <a:off x="0" y="33556"/>
            <a:ext cx="12192000" cy="0"/>
          </a:xfrm>
          <a:prstGeom prst="line">
            <a:avLst/>
          </a:prstGeom>
          <a:ln w="762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직선 연결선 27">
            <a:extLst>
              <a:ext uri="{FF2B5EF4-FFF2-40B4-BE49-F238E27FC236}">
                <a16:creationId xmlns:a16="http://schemas.microsoft.com/office/drawing/2014/main" id="{7B7C3A6F-AA6C-4E29-BED2-36ADDBC1739A}"/>
              </a:ext>
            </a:extLst>
          </p:cNvPr>
          <p:cNvCxnSpPr>
            <a:cxnSpLocks/>
          </p:cNvCxnSpPr>
          <p:nvPr/>
        </p:nvCxnSpPr>
        <p:spPr>
          <a:xfrm>
            <a:off x="-32157" y="6821648"/>
            <a:ext cx="12192000" cy="0"/>
          </a:xfrm>
          <a:prstGeom prst="line">
            <a:avLst/>
          </a:prstGeom>
          <a:ln w="762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직선 연결선 29">
            <a:extLst>
              <a:ext uri="{FF2B5EF4-FFF2-40B4-BE49-F238E27FC236}">
                <a16:creationId xmlns:a16="http://schemas.microsoft.com/office/drawing/2014/main" id="{5C2FC3B2-FD41-477A-ADD7-6E8C644970FC}"/>
              </a:ext>
            </a:extLst>
          </p:cNvPr>
          <p:cNvCxnSpPr/>
          <p:nvPr/>
        </p:nvCxnSpPr>
        <p:spPr>
          <a:xfrm>
            <a:off x="33556" y="33556"/>
            <a:ext cx="0" cy="6788092"/>
          </a:xfrm>
          <a:prstGeom prst="line">
            <a:avLst/>
          </a:prstGeom>
          <a:ln w="762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직선 연결선 30">
            <a:extLst>
              <a:ext uri="{FF2B5EF4-FFF2-40B4-BE49-F238E27FC236}">
                <a16:creationId xmlns:a16="http://schemas.microsoft.com/office/drawing/2014/main" id="{89047F1D-49AD-4A0D-BC0B-F3D07A8AC8A5}"/>
              </a:ext>
            </a:extLst>
          </p:cNvPr>
          <p:cNvCxnSpPr/>
          <p:nvPr/>
        </p:nvCxnSpPr>
        <p:spPr>
          <a:xfrm>
            <a:off x="12159843" y="33556"/>
            <a:ext cx="0" cy="6788092"/>
          </a:xfrm>
          <a:prstGeom prst="line">
            <a:avLst/>
          </a:prstGeom>
          <a:ln w="762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18626503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맑은 고딕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66</TotalTime>
  <Words>55</Words>
  <Application>Microsoft Office PowerPoint</Application>
  <PresentationFormat>와이드스크린</PresentationFormat>
  <Paragraphs>16</Paragraphs>
  <Slides>2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2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2</vt:i4>
      </vt:variant>
    </vt:vector>
  </HeadingPairs>
  <TitlesOfParts>
    <vt:vector size="5" baseType="lpstr">
      <vt:lpstr>맑은 고딕</vt:lpstr>
      <vt:lpstr>Arial</vt:lpstr>
      <vt:lpstr>Office 테마</vt:lpstr>
      <vt:lpstr>PowerPoint 프레젠테이션</vt:lpstr>
      <vt:lpstr>PowerPoint 프레젠테이션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victory01</dc:creator>
  <cp:lastModifiedBy>victory01</cp:lastModifiedBy>
  <cp:revision>11</cp:revision>
  <cp:lastPrinted>2019-12-20T09:36:52Z</cp:lastPrinted>
  <dcterms:created xsi:type="dcterms:W3CDTF">2019-12-20T09:04:37Z</dcterms:created>
  <dcterms:modified xsi:type="dcterms:W3CDTF">2020-02-14T09:44:10Z</dcterms:modified>
</cp:coreProperties>
</file>