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8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60AAF-40CF-4D81-9B75-4BC6529C1071}" type="datetimeFigureOut">
              <a:rPr lang="ko-KR" altLang="en-US" smtClean="0"/>
              <a:t>2015-12-23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0CA7-A33A-44D0-9238-C9E09E33D643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49945"/>
            <a:ext cx="3494896" cy="6319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116632"/>
            <a:ext cx="2536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붙임 </a:t>
            </a:r>
            <a:r>
              <a:rPr lang="en-US" altLang="ko-KR" smtClean="0"/>
              <a:t>1 : </a:t>
            </a:r>
            <a:r>
              <a:rPr lang="ko-KR" altLang="en-US" smtClean="0"/>
              <a:t>문자발송 샘플</a:t>
            </a:r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</Words>
  <Application>Microsoft Office PowerPoint</Application>
  <PresentationFormat>화면 슬라이드 쇼(4:3)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2</cp:revision>
  <dcterms:created xsi:type="dcterms:W3CDTF">2015-12-23T03:03:47Z</dcterms:created>
  <dcterms:modified xsi:type="dcterms:W3CDTF">2015-12-23T03:15:33Z</dcterms:modified>
</cp:coreProperties>
</file>